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0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04" d="100"/>
          <a:sy n="104" d="100"/>
        </p:scale>
        <p:origin x="7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3/13/2017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vinelifestyle.com/wp-content/uploads/2015/10/High-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8858312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919178"/>
          </a:xfrm>
        </p:spPr>
        <p:txBody>
          <a:bodyPr/>
          <a:lstStyle/>
          <a:p>
            <a:r>
              <a:rPr lang="pl-PL" dirty="0"/>
              <a:t>Perfect School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7166"/>
            <a:ext cx="2019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Znalezione obrazy dla zapytania flat design world ma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1254" r="2125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School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enable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 to </a:t>
            </a:r>
            <a:r>
              <a:rPr lang="pl-PL" dirty="0" err="1"/>
              <a:t>travel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 the </a:t>
            </a:r>
            <a:r>
              <a:rPr lang="pl-PL" dirty="0" err="1"/>
              <a:t>world</a:t>
            </a:r>
            <a:r>
              <a:rPr lang="pl-PL" dirty="0"/>
              <a:t>!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2605118" cy="5319730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Perfect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can’t</a:t>
            </a:r>
            <a:r>
              <a:rPr lang="pl-PL" sz="2400" dirty="0"/>
              <a:t>  limit </a:t>
            </a:r>
            <a:r>
              <a:rPr lang="pl-PL" sz="2400" dirty="0" err="1"/>
              <a:t>its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. </a:t>
            </a:r>
            <a:r>
              <a:rPr lang="pl-PL" sz="2400" dirty="0" err="1"/>
              <a:t>Exploring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world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something</a:t>
            </a:r>
            <a:r>
              <a:rPr lang="pl-PL" sz="2400" dirty="0"/>
              <a:t> </a:t>
            </a:r>
            <a:r>
              <a:rPr lang="pl-PL" sz="2400" dirty="0" err="1"/>
              <a:t>really</a:t>
            </a:r>
            <a:r>
              <a:rPr lang="pl-PL" sz="2400" dirty="0"/>
              <a:t> </a:t>
            </a:r>
            <a:r>
              <a:rPr lang="pl-PL" sz="2400" dirty="0" err="1"/>
              <a:t>important</a:t>
            </a:r>
            <a:r>
              <a:rPr lang="pl-PL" sz="2400" dirty="0"/>
              <a:t>. By travelling </a:t>
            </a:r>
            <a:r>
              <a:rPr lang="pl-PL" sz="2400" dirty="0" err="1"/>
              <a:t>students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r>
              <a:rPr lang="pl-PL" sz="2400" dirty="0" err="1"/>
              <a:t>learn</a:t>
            </a:r>
            <a:r>
              <a:rPr lang="pl-PL" sz="2400" dirty="0"/>
              <a:t> </a:t>
            </a:r>
            <a:r>
              <a:rPr lang="pl-PL" sz="2400" dirty="0" err="1"/>
              <a:t>about</a:t>
            </a:r>
            <a:r>
              <a:rPr lang="pl-PL" sz="2400" dirty="0"/>
              <a:t> foreign </a:t>
            </a:r>
            <a:r>
              <a:rPr lang="pl-PL" sz="2400" dirty="0" err="1"/>
              <a:t>cultures</a:t>
            </a:r>
            <a:r>
              <a:rPr lang="pl-PL" sz="2400" dirty="0"/>
              <a:t> in the </a:t>
            </a:r>
            <a:r>
              <a:rPr lang="pl-PL" sz="2400" dirty="0" err="1"/>
              <a:t>best</a:t>
            </a:r>
            <a:r>
              <a:rPr lang="pl-PL" sz="2400" dirty="0"/>
              <a:t> </a:t>
            </a:r>
            <a:r>
              <a:rPr lang="pl-PL" sz="2400" dirty="0" err="1"/>
              <a:t>way</a:t>
            </a:r>
            <a:r>
              <a:rPr lang="pl-PL" sz="2400" dirty="0"/>
              <a:t> </a:t>
            </a:r>
            <a:r>
              <a:rPr lang="pl-PL" sz="2400" dirty="0" err="1"/>
              <a:t>possible</a:t>
            </a:r>
            <a:r>
              <a:rPr lang="pl-PL" sz="2400" dirty="0"/>
              <a:t>.</a:t>
            </a:r>
          </a:p>
        </p:txBody>
      </p:sp>
      <p:pic>
        <p:nvPicPr>
          <p:cNvPr id="1034" name="Picture 10" descr="Travel_Character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66"/>
            <a:ext cx="1319479" cy="1670226"/>
          </a:xfrm>
          <a:prstGeom prst="rect">
            <a:avLst/>
          </a:prstGeom>
          <a:noFill/>
        </p:spPr>
      </p:pic>
      <p:pic>
        <p:nvPicPr>
          <p:cNvPr id="1036" name="Picture 12" descr="Travel_Character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66"/>
            <a:ext cx="1580212" cy="2000268"/>
          </a:xfrm>
          <a:prstGeom prst="rect">
            <a:avLst/>
          </a:prstGeom>
          <a:noFill/>
        </p:spPr>
      </p:pic>
      <p:pic>
        <p:nvPicPr>
          <p:cNvPr id="1038" name="Picture 14" descr="Travel_Character_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71480"/>
            <a:ext cx="1568932" cy="1985990"/>
          </a:xfrm>
          <a:prstGeom prst="rect">
            <a:avLst/>
          </a:prstGeom>
          <a:noFill/>
        </p:spPr>
      </p:pic>
      <p:pic>
        <p:nvPicPr>
          <p:cNvPr id="1040" name="Picture 16" descr="Travel_Character_Vector_S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214554"/>
            <a:ext cx="1512496" cy="1914552"/>
          </a:xfrm>
          <a:prstGeom prst="rect">
            <a:avLst/>
          </a:prstGeom>
          <a:noFill/>
        </p:spPr>
      </p:pic>
      <p:pic>
        <p:nvPicPr>
          <p:cNvPr id="1044" name="Picture 20" descr="Travel_Character_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928670"/>
            <a:ext cx="1785950" cy="226069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>
          <a:xfrm>
            <a:off x="3000375" y="609600"/>
            <a:ext cx="5867400" cy="4331568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l-PL" sz="1800" dirty="0"/>
          </a:p>
          <a:p>
            <a:pPr algn="ctr"/>
            <a:endParaRPr lang="pl-PL" sz="1800" dirty="0"/>
          </a:p>
          <a:p>
            <a:pPr algn="ctr"/>
            <a:r>
              <a:rPr lang="pl-PL" sz="1800" dirty="0" err="1"/>
              <a:t>Is</a:t>
            </a:r>
            <a:r>
              <a:rPr lang="pl-PL" sz="1800" dirty="0"/>
              <a:t> my </a:t>
            </a:r>
            <a:r>
              <a:rPr lang="pl-PL" sz="1800" dirty="0" err="1"/>
              <a:t>school</a:t>
            </a:r>
            <a:r>
              <a:rPr lang="pl-PL" sz="1800" dirty="0"/>
              <a:t> </a:t>
            </a:r>
            <a:r>
              <a:rPr lang="pl-PL" sz="1800" dirty="0" err="1"/>
              <a:t>perfect</a:t>
            </a:r>
            <a:r>
              <a:rPr lang="pl-PL" sz="1800" dirty="0"/>
              <a:t>???</a:t>
            </a:r>
          </a:p>
          <a:p>
            <a:pPr algn="ctr"/>
            <a:r>
              <a:rPr lang="pl-PL" sz="1800" dirty="0" err="1"/>
              <a:t>Probably</a:t>
            </a:r>
            <a:r>
              <a:rPr lang="pl-PL" sz="1800" dirty="0"/>
              <a:t> not </a:t>
            </a:r>
          </a:p>
          <a:p>
            <a:pPr algn="ctr"/>
            <a:r>
              <a:rPr lang="pl-PL" sz="1800" dirty="0"/>
              <a:t>But for </a:t>
            </a:r>
            <a:r>
              <a:rPr lang="pl-PL" sz="1800" dirty="0" err="1"/>
              <a:t>us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SPECIAL</a:t>
            </a:r>
          </a:p>
        </p:txBody>
      </p:sp>
    </p:spTree>
    <p:extLst>
      <p:ext uri="{BB962C8B-B14F-4D97-AF65-F5344CB8AC3E}">
        <p14:creationId xmlns:p14="http://schemas.microsoft.com/office/powerpoint/2010/main" val="2984935535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2844" y="914400"/>
            <a:ext cx="2714644" cy="728650"/>
          </a:xfrm>
        </p:spPr>
        <p:txBody>
          <a:bodyPr/>
          <a:lstStyle/>
          <a:p>
            <a:pPr algn="ctr"/>
            <a:r>
              <a:rPr lang="pl-PL" sz="2400" dirty="0"/>
              <a:t>Perfect School?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err="1"/>
              <a:t>Actually</a:t>
            </a:r>
            <a:r>
              <a:rPr lang="pl-PL" sz="2400" dirty="0"/>
              <a:t> </a:t>
            </a:r>
            <a:r>
              <a:rPr lang="pl-PL" sz="2400" dirty="0" err="1"/>
              <a:t>education</a:t>
            </a:r>
            <a:r>
              <a:rPr lang="pl-PL" sz="2400" dirty="0"/>
              <a:t> system </a:t>
            </a:r>
            <a:r>
              <a:rPr lang="pl-PL" sz="2400" dirty="0" err="1"/>
              <a:t>is</a:t>
            </a:r>
            <a:r>
              <a:rPr lang="pl-PL" sz="2400" dirty="0"/>
              <a:t> not perfect, but we </a:t>
            </a:r>
            <a:r>
              <a:rPr lang="pl-PL" sz="2400" dirty="0" err="1"/>
              <a:t>have</a:t>
            </a:r>
            <a:r>
              <a:rPr lang="pl-PL" sz="2400" dirty="0"/>
              <a:t> </a:t>
            </a:r>
            <a:r>
              <a:rPr lang="pl-PL" sz="2400" dirty="0" err="1"/>
              <a:t>some</a:t>
            </a:r>
            <a:r>
              <a:rPr lang="pl-PL" sz="2400" dirty="0"/>
              <a:t> </a:t>
            </a:r>
            <a:r>
              <a:rPr lang="pl-PL" sz="2400" dirty="0" err="1"/>
              <a:t>ideas</a:t>
            </a:r>
            <a:r>
              <a:rPr lang="pl-PL" sz="2400" dirty="0"/>
              <a:t> </a:t>
            </a:r>
            <a:r>
              <a:rPr lang="pl-PL" sz="2400" dirty="0" err="1"/>
              <a:t>how</a:t>
            </a:r>
            <a:r>
              <a:rPr lang="pl-PL" sz="2400" dirty="0"/>
              <a:t> to </a:t>
            </a:r>
            <a:r>
              <a:rPr lang="pl-PL" sz="2400" dirty="0" err="1"/>
              <a:t>improve</a:t>
            </a:r>
            <a:r>
              <a:rPr lang="pl-PL" sz="2400" dirty="0"/>
              <a:t> </a:t>
            </a:r>
            <a:r>
              <a:rPr lang="pl-PL" sz="2400" dirty="0" err="1"/>
              <a:t>it</a:t>
            </a:r>
            <a:r>
              <a:rPr lang="pl-PL" sz="2400" dirty="0"/>
              <a:t> and make life </a:t>
            </a:r>
            <a:r>
              <a:rPr lang="pl-PL" sz="2400" dirty="0" err="1"/>
              <a:t>easier</a:t>
            </a:r>
            <a:r>
              <a:rPr lang="pl-PL" sz="2400" dirty="0"/>
              <a:t> for </a:t>
            </a:r>
            <a:r>
              <a:rPr lang="pl-PL" sz="2400" dirty="0" err="1"/>
              <a:t>students</a:t>
            </a:r>
            <a:r>
              <a:rPr lang="pl-PL" sz="2400" dirty="0"/>
              <a:t> and </a:t>
            </a:r>
            <a:r>
              <a:rPr lang="pl-PL" sz="2400" dirty="0" err="1"/>
              <a:t>teachers</a:t>
            </a:r>
            <a:r>
              <a:rPr lang="en-US" sz="2400" dirty="0"/>
              <a:t>.</a:t>
            </a:r>
            <a:endParaRPr lang="pl-PL" sz="2400" dirty="0"/>
          </a:p>
          <a:p>
            <a:endParaRPr lang="pl-PL" dirty="0"/>
          </a:p>
        </p:txBody>
      </p:sp>
      <p:pic>
        <p:nvPicPr>
          <p:cNvPr id="1028" name="Picture 4" descr="Znalezione obrazy dla zapytania blackboard ide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71480"/>
            <a:ext cx="600079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building</a:t>
            </a:r>
            <a:r>
              <a:rPr lang="pl-PL" sz="3200" dirty="0"/>
              <a:t> </a:t>
            </a:r>
            <a:r>
              <a:rPr lang="pl-PL" sz="3200" dirty="0" err="1"/>
              <a:t>should</a:t>
            </a:r>
            <a:r>
              <a:rPr lang="pl-PL" sz="3200" dirty="0"/>
              <a:t> </a:t>
            </a:r>
            <a:r>
              <a:rPr lang="pl-PL" sz="3200" dirty="0" err="1"/>
              <a:t>look</a:t>
            </a:r>
            <a:r>
              <a:rPr lang="pl-PL" sz="3200" dirty="0"/>
              <a:t> </a:t>
            </a:r>
            <a:r>
              <a:rPr lang="pl-PL" sz="3200" dirty="0" err="1"/>
              <a:t>like</a:t>
            </a:r>
            <a:r>
              <a:rPr lang="pl-PL" sz="3200" dirty="0"/>
              <a:t> TO BE </a:t>
            </a:r>
            <a:r>
              <a:rPr lang="pl-PL" sz="3200" dirty="0" err="1"/>
              <a:t>called</a:t>
            </a:r>
            <a:r>
              <a:rPr lang="pl-PL" sz="3200" dirty="0"/>
              <a:t> </a:t>
            </a:r>
            <a:r>
              <a:rPr lang="pl-PL" sz="3200" dirty="0" err="1"/>
              <a:t>perfect</a:t>
            </a:r>
            <a:r>
              <a:rPr lang="pl-PL" sz="3200" dirty="0"/>
              <a:t>?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38212"/>
          </a:xfrm>
        </p:spPr>
        <p:txBody>
          <a:bodyPr/>
          <a:lstStyle/>
          <a:p>
            <a:r>
              <a:rPr lang="pl-PL" dirty="0" err="1"/>
              <a:t>Perfect</a:t>
            </a:r>
            <a:r>
              <a:rPr lang="pl-PL" dirty="0"/>
              <a:t> </a:t>
            </a:r>
            <a:r>
              <a:rPr lang="pl-PL" dirty="0" err="1"/>
              <a:t>School</a:t>
            </a:r>
            <a:endParaRPr lang="pl-PL" dirty="0"/>
          </a:p>
        </p:txBody>
      </p:sp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000375" y="5000636"/>
            <a:ext cx="5867400" cy="1247764"/>
          </a:xfrm>
        </p:spPr>
        <p:txBody>
          <a:bodyPr/>
          <a:lstStyle/>
          <a:p>
            <a:pPr algn="ctr"/>
            <a:r>
              <a:rPr lang="pl-PL" sz="2000" dirty="0" err="1"/>
              <a:t>Perfect</a:t>
            </a:r>
            <a:r>
              <a:rPr lang="pl-PL" sz="2000" dirty="0"/>
              <a:t> </a:t>
            </a:r>
            <a:r>
              <a:rPr lang="pl-PL" sz="2000" dirty="0" err="1"/>
              <a:t>school</a:t>
            </a:r>
            <a:r>
              <a:rPr lang="pl-PL" sz="2000" dirty="0"/>
              <a:t> </a:t>
            </a:r>
            <a:r>
              <a:rPr lang="pl-PL" sz="2000" dirty="0" err="1"/>
              <a:t>should</a:t>
            </a:r>
            <a:r>
              <a:rPr lang="pl-PL" sz="2000" dirty="0"/>
              <a:t> be </a:t>
            </a:r>
            <a:r>
              <a:rPr lang="pl-PL" sz="2000" dirty="0" err="1"/>
              <a:t>computerized</a:t>
            </a:r>
            <a:r>
              <a:rPr lang="pl-PL" sz="2000" dirty="0"/>
              <a:t>.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>
          <a:xfrm>
            <a:off x="214282" y="990600"/>
            <a:ext cx="2605118" cy="5257800"/>
          </a:xfrm>
        </p:spPr>
        <p:txBody>
          <a:bodyPr>
            <a:normAutofit/>
          </a:bodyPr>
          <a:lstStyle/>
          <a:p>
            <a:pPr algn="ctr"/>
            <a:r>
              <a:rPr lang="pl-PL" sz="2400" dirty="0" err="1"/>
              <a:t>Tablets</a:t>
            </a:r>
            <a:r>
              <a:rPr lang="pl-PL" sz="2400" dirty="0"/>
              <a:t> and </a:t>
            </a:r>
            <a:r>
              <a:rPr lang="pl-PL" sz="2400" dirty="0" err="1"/>
              <a:t>laptops</a:t>
            </a:r>
            <a:r>
              <a:rPr lang="pl-PL" sz="2400" dirty="0"/>
              <a:t> </a:t>
            </a:r>
            <a:r>
              <a:rPr lang="pl-PL" sz="2400" dirty="0" err="1"/>
              <a:t>instead</a:t>
            </a:r>
            <a:r>
              <a:rPr lang="pl-PL" sz="2400" dirty="0"/>
              <a:t> of  </a:t>
            </a:r>
            <a:r>
              <a:rPr lang="pl-PL" sz="2400" dirty="0" err="1"/>
              <a:t>notebooks</a:t>
            </a:r>
            <a:r>
              <a:rPr lang="pl-PL" sz="2400" dirty="0"/>
              <a:t>? </a:t>
            </a:r>
            <a:r>
              <a:rPr lang="pl-PL" sz="2400" dirty="0" err="1"/>
              <a:t>Why</a:t>
            </a:r>
            <a:r>
              <a:rPr lang="pl-PL" sz="2400" dirty="0"/>
              <a:t> not, </a:t>
            </a:r>
            <a:r>
              <a:rPr lang="pl-PL" sz="2400" dirty="0" err="1"/>
              <a:t>students</a:t>
            </a:r>
            <a:r>
              <a:rPr lang="pl-PL" sz="2400" dirty="0"/>
              <a:t> </a:t>
            </a:r>
            <a:r>
              <a:rPr lang="pl-PL" sz="2400" dirty="0" err="1"/>
              <a:t>wouldn’t</a:t>
            </a:r>
            <a:r>
              <a:rPr lang="pl-PL" sz="2400" dirty="0"/>
              <a:t> </a:t>
            </a:r>
            <a:r>
              <a:rPr lang="pl-PL" sz="2400" dirty="0" err="1"/>
              <a:t>need</a:t>
            </a:r>
            <a:r>
              <a:rPr lang="pl-PL" sz="2400" dirty="0"/>
              <a:t> to </a:t>
            </a:r>
            <a:r>
              <a:rPr lang="pl-PL" sz="2400" dirty="0" err="1"/>
              <a:t>carry</a:t>
            </a:r>
            <a:r>
              <a:rPr lang="pl-PL" sz="2400" dirty="0"/>
              <a:t>  </a:t>
            </a:r>
            <a:r>
              <a:rPr lang="pl-PL" sz="2400" dirty="0" err="1"/>
              <a:t>notebooks</a:t>
            </a:r>
            <a:r>
              <a:rPr lang="pl-PL" sz="2400" dirty="0"/>
              <a:t> and heavy </a:t>
            </a:r>
            <a:r>
              <a:rPr lang="pl-PL" sz="2400" dirty="0" err="1"/>
              <a:t>handbooks</a:t>
            </a:r>
            <a:r>
              <a:rPr lang="pl-PL" sz="2400" dirty="0"/>
              <a:t>. </a:t>
            </a:r>
            <a:endParaRPr lang="en-US" sz="2400" dirty="0"/>
          </a:p>
        </p:txBody>
      </p:sp>
      <p:pic>
        <p:nvPicPr>
          <p:cNvPr id="1026" name="Picture 2" descr="Znalezione obrazy dla zapytania school tablets lesson futu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680" r="11680"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Znalezione obrazy dla zapytania flat design laptop man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143512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00375" y="5429264"/>
            <a:ext cx="5867400" cy="819136"/>
          </a:xfrm>
        </p:spPr>
        <p:txBody>
          <a:bodyPr/>
          <a:lstStyle/>
          <a:p>
            <a:r>
              <a:rPr lang="pl-PL" dirty="0"/>
              <a:t>School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provide</a:t>
            </a:r>
            <a:r>
              <a:rPr lang="pl-PL" dirty="0"/>
              <a:t> modern </a:t>
            </a:r>
            <a:r>
              <a:rPr lang="pl-PL" dirty="0" err="1"/>
              <a:t>classrooms</a:t>
            </a:r>
            <a:r>
              <a:rPr lang="pl-PL" dirty="0"/>
              <a:t>, </a:t>
            </a:r>
            <a:r>
              <a:rPr lang="pl-PL" dirty="0" err="1"/>
              <a:t>gyms</a:t>
            </a:r>
            <a:r>
              <a:rPr lang="pl-PL" dirty="0"/>
              <a:t> and science </a:t>
            </a:r>
            <a:r>
              <a:rPr lang="pl-PL" dirty="0" err="1"/>
              <a:t>labs</a:t>
            </a:r>
            <a:r>
              <a:rPr lang="pl-PL" dirty="0"/>
              <a:t>.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214282" y="990600"/>
            <a:ext cx="2605118" cy="5257800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Perfect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should</a:t>
            </a:r>
            <a:r>
              <a:rPr lang="pl-PL" sz="2400" dirty="0"/>
              <a:t> </a:t>
            </a:r>
            <a:r>
              <a:rPr lang="pl-PL" sz="2400" dirty="0" err="1"/>
              <a:t>have</a:t>
            </a:r>
            <a:r>
              <a:rPr lang="pl-PL" sz="2400" dirty="0"/>
              <a:t> modern, </a:t>
            </a:r>
            <a:r>
              <a:rPr lang="pl-PL" sz="2400" dirty="0" err="1"/>
              <a:t>classroms</a:t>
            </a:r>
            <a:r>
              <a:rPr lang="pl-PL" sz="2400" dirty="0"/>
              <a:t>, </a:t>
            </a:r>
            <a:r>
              <a:rPr lang="pl-PL" sz="2400" dirty="0" err="1"/>
              <a:t>where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r>
              <a:rPr lang="pl-PL" sz="2400" dirty="0" err="1"/>
              <a:t>develop</a:t>
            </a:r>
            <a:r>
              <a:rPr lang="pl-PL" sz="2400" dirty="0"/>
              <a:t> </a:t>
            </a:r>
            <a:r>
              <a:rPr lang="pl-PL" sz="2400" dirty="0" err="1"/>
              <a:t>their</a:t>
            </a:r>
            <a:r>
              <a:rPr lang="pl-PL" sz="2400" dirty="0"/>
              <a:t> </a:t>
            </a:r>
            <a:r>
              <a:rPr lang="pl-PL" sz="2400" dirty="0" err="1"/>
              <a:t>interests</a:t>
            </a:r>
            <a:r>
              <a:rPr lang="pl-PL" sz="2400" dirty="0"/>
              <a:t>!</a:t>
            </a:r>
          </a:p>
        </p:txBody>
      </p:sp>
      <p:pic>
        <p:nvPicPr>
          <p:cNvPr id="18434" name="Picture 2" descr="Znalezione obrazy dla zapytania school sport g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42918"/>
            <a:ext cx="3514739" cy="209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Znalezione obrazy dla zapytania school science 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496"/>
            <a:ext cx="3929090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Znalezione obrazy dla zapytania flat design 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71810"/>
            <a:ext cx="1571636" cy="2357454"/>
          </a:xfrm>
          <a:prstGeom prst="rect">
            <a:avLst/>
          </a:prstGeom>
          <a:noFill/>
        </p:spPr>
      </p:pic>
      <p:pic>
        <p:nvPicPr>
          <p:cNvPr id="10" name="Picture 6" descr="Znalezione obrazy dla zapytania flat design 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00892" y="571480"/>
            <a:ext cx="147638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School </a:t>
            </a:r>
            <a:r>
              <a:rPr lang="pl-PL" dirty="0" err="1"/>
              <a:t>canteen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serve</a:t>
            </a:r>
            <a:r>
              <a:rPr lang="pl-PL" dirty="0"/>
              <a:t> </a:t>
            </a:r>
            <a:r>
              <a:rPr lang="pl-PL" dirty="0" err="1"/>
              <a:t>mainly</a:t>
            </a:r>
            <a:r>
              <a:rPr lang="pl-PL" dirty="0"/>
              <a:t> </a:t>
            </a:r>
            <a:r>
              <a:rPr lang="pl-PL" dirty="0" err="1"/>
              <a:t>healthy</a:t>
            </a:r>
            <a:r>
              <a:rPr lang="pl-PL" dirty="0"/>
              <a:t> food, but </a:t>
            </a:r>
            <a:r>
              <a:rPr lang="pl-PL" dirty="0" err="1"/>
              <a:t>exceptions</a:t>
            </a:r>
            <a:r>
              <a:rPr lang="pl-PL" dirty="0"/>
              <a:t> </a:t>
            </a:r>
            <a:r>
              <a:rPr lang="pl-PL" dirty="0" err="1"/>
              <a:t>would</a:t>
            </a:r>
            <a:r>
              <a:rPr lang="pl-PL" dirty="0"/>
              <a:t> be </a:t>
            </a:r>
            <a:r>
              <a:rPr lang="pl-PL" dirty="0" err="1"/>
              <a:t>welcome</a:t>
            </a:r>
            <a:r>
              <a:rPr lang="pl-PL" dirty="0"/>
              <a:t> (chips for </a:t>
            </a:r>
            <a:r>
              <a:rPr lang="pl-PL" dirty="0" err="1"/>
              <a:t>example</a:t>
            </a:r>
            <a:r>
              <a:rPr lang="pl-PL" dirty="0"/>
              <a:t>).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4282" y="990600"/>
            <a:ext cx="2605118" cy="2724152"/>
          </a:xfrm>
        </p:spPr>
        <p:txBody>
          <a:bodyPr>
            <a:normAutofit/>
          </a:bodyPr>
          <a:lstStyle/>
          <a:p>
            <a:pPr algn="ctr"/>
            <a:r>
              <a:rPr lang="pl-PL" sz="2400" dirty="0" err="1"/>
              <a:t>Healthy</a:t>
            </a:r>
            <a:r>
              <a:rPr lang="pl-PL" sz="2400" dirty="0"/>
              <a:t> food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needed</a:t>
            </a:r>
            <a:r>
              <a:rPr lang="pl-PL" sz="2400" dirty="0"/>
              <a:t> to </a:t>
            </a:r>
            <a:r>
              <a:rPr lang="pl-PL" sz="2400" dirty="0" err="1"/>
              <a:t>keep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 fit. But </a:t>
            </a:r>
            <a:r>
              <a:rPr lang="pl-PL" sz="2400" dirty="0" err="1"/>
              <a:t>sometimes</a:t>
            </a:r>
            <a:r>
              <a:rPr lang="pl-PL" sz="2400" dirty="0"/>
              <a:t> pizza </a:t>
            </a:r>
            <a:r>
              <a:rPr lang="pl-PL" sz="2400" dirty="0" err="1"/>
              <a:t>would</a:t>
            </a:r>
            <a:r>
              <a:rPr lang="pl-PL" sz="2400" dirty="0"/>
              <a:t> be </a:t>
            </a:r>
            <a:r>
              <a:rPr lang="pl-PL" sz="2400" dirty="0" err="1"/>
              <a:t>perfect</a:t>
            </a:r>
            <a:r>
              <a:rPr lang="pl-PL" sz="2400" dirty="0"/>
              <a:t>…</a:t>
            </a:r>
          </a:p>
        </p:txBody>
      </p:sp>
      <p:pic>
        <p:nvPicPr>
          <p:cNvPr id="19458" name="Picture 2" descr="Znalezione obrazy dla zapytania school dining hal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010" r="401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9460" name="Picture 4" descr="Znalezione obrazy dla zapytania flat design food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00034" y="2743200"/>
            <a:ext cx="8143932" cy="33290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200" dirty="0" err="1"/>
              <a:t>What</a:t>
            </a:r>
            <a:r>
              <a:rPr lang="pl-PL" sz="3200" dirty="0"/>
              <a:t> TEACHERS </a:t>
            </a:r>
            <a:r>
              <a:rPr lang="pl-PL" sz="3200" dirty="0" err="1"/>
              <a:t>should</a:t>
            </a:r>
            <a:r>
              <a:rPr lang="pl-PL" sz="3200" dirty="0"/>
              <a:t> be </a:t>
            </a:r>
            <a:r>
              <a:rPr lang="pl-PL" sz="3200" dirty="0" err="1"/>
              <a:t>like</a:t>
            </a:r>
            <a:r>
              <a:rPr lang="pl-PL" sz="3200" dirty="0"/>
              <a:t> to be </a:t>
            </a:r>
            <a:r>
              <a:rPr lang="pl-PL" sz="3200" dirty="0" err="1"/>
              <a:t>called</a:t>
            </a:r>
            <a:r>
              <a:rPr lang="pl-PL" sz="3200" dirty="0"/>
              <a:t> </a:t>
            </a:r>
            <a:r>
              <a:rPr lang="pl-PL" sz="3200" dirty="0" err="1"/>
              <a:t>perfect</a:t>
            </a:r>
            <a:r>
              <a:rPr lang="pl-PL" sz="3200" dirty="0"/>
              <a:t>?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38212"/>
          </a:xfrm>
        </p:spPr>
        <p:txBody>
          <a:bodyPr/>
          <a:lstStyle/>
          <a:p>
            <a:r>
              <a:rPr lang="pl-PL" dirty="0" err="1"/>
              <a:t>Perfect</a:t>
            </a:r>
            <a:r>
              <a:rPr lang="pl-PL" dirty="0"/>
              <a:t> </a:t>
            </a:r>
            <a:r>
              <a:rPr lang="pl-PL" dirty="0" err="1"/>
              <a:t>School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645024"/>
            <a:ext cx="2643206" cy="253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285720" y="2571745"/>
            <a:ext cx="8572560" cy="1285884"/>
          </a:xfrm>
        </p:spPr>
        <p:txBody>
          <a:bodyPr/>
          <a:lstStyle/>
          <a:p>
            <a:r>
              <a:rPr lang="pl-PL" dirty="0" err="1"/>
              <a:t>Everyone</a:t>
            </a:r>
            <a:r>
              <a:rPr lang="pl-PL" dirty="0"/>
              <a:t> will be happy, </a:t>
            </a:r>
            <a:r>
              <a:rPr lang="pl-PL" dirty="0" err="1"/>
              <a:t>angry</a:t>
            </a:r>
            <a:r>
              <a:rPr lang="pl-PL" dirty="0"/>
              <a:t> </a:t>
            </a:r>
            <a:r>
              <a:rPr lang="pl-PL" dirty="0" err="1"/>
              <a:t>teacher</a:t>
            </a:r>
            <a:r>
              <a:rPr lang="pl-PL" dirty="0"/>
              <a:t> will go </a:t>
            </a:r>
            <a:r>
              <a:rPr lang="pl-PL" dirty="0" err="1"/>
              <a:t>home</a:t>
            </a:r>
            <a:r>
              <a:rPr lang="pl-PL" dirty="0"/>
              <a:t>, and happy </a:t>
            </a:r>
            <a:r>
              <a:rPr lang="pl-PL" dirty="0" err="1"/>
              <a:t>teacher</a:t>
            </a:r>
            <a:r>
              <a:rPr lang="pl-PL" dirty="0"/>
              <a:t> will be… happy.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38212"/>
          </a:xfrm>
        </p:spPr>
        <p:txBody>
          <a:bodyPr>
            <a:normAutofit/>
          </a:bodyPr>
          <a:lstStyle/>
          <a:p>
            <a:r>
              <a:rPr lang="pl-PL" sz="2800" b="1" dirty="0" err="1"/>
              <a:t>Replace</a:t>
            </a:r>
            <a:r>
              <a:rPr lang="pl-PL" sz="2800" b="1" dirty="0"/>
              <a:t> </a:t>
            </a:r>
            <a:r>
              <a:rPr lang="en-US" sz="2800" b="1" dirty="0"/>
              <a:t>teacher</a:t>
            </a:r>
            <a:r>
              <a:rPr lang="pl-PL" sz="2800" b="1" dirty="0"/>
              <a:t>s</a:t>
            </a:r>
            <a:r>
              <a:rPr lang="en-US" sz="2800" b="1" dirty="0"/>
              <a:t> in a bad mood for the teachers in a good mood</a:t>
            </a:r>
            <a:endParaRPr lang="pl-PL" sz="2800" b="1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50891"/>
            <a:ext cx="2000264" cy="21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Job_Character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3571876"/>
            <a:ext cx="3412593" cy="41448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7.77778E-6 5.92593E-6 C -0.00468 -0.00462 -0.00972 -0.01435 -0.01527 -0.01666 C -0.02152 -0.01921 -0.02829 -0.02013 -0.03472 -0.02222 C -0.05798 -0.01921 -0.07274 -0.02152 -0.08888 5.92593E-6 C -0.0894 0.00186 -0.08888 0.00556 -0.09027 0.00556 C -0.0967 0.00556 -0.10069 -0.01087 -0.10416 -0.01481 C -0.1052 -0.01597 -0.11718 -0.02129 -0.11944 -0.02222 C -0.13333 -0.02152 -0.14739 -0.02245 -0.16111 -0.02036 C -0.16666 -0.01944 -0.17222 -0.0037 -0.17222 -0.0037 C -0.17986 -0.01134 -0.18489 -0.02245 -0.19305 -0.02962 C -0.22673 -0.02823 -0.25242 -0.03009 -0.27638 0.00186 C -0.28524 -0.00393 -0.28281 -0.00786 -0.28749 -0.01666 C -0.2934 -0.02754 -0.30173 -0.0331 -0.31111 -0.03518 C -0.32083 -0.03448 -0.33055 -0.03495 -0.34027 -0.03333 C -0.35381 -0.03124 -0.36076 -0.00879 -0.37083 5.92593E-6 C -0.37812 -0.00578 -0.38281 -0.01527 -0.39027 -0.02036 C -0.39826 -0.02569 -0.40642 -0.02731 -0.41527 -0.02962 C -0.42777 -0.02847 -0.44027 -0.02754 -0.45277 -0.02592 C -0.46614 -0.02407 -0.47152 -0.00347 -0.48333 0.00186 C -0.49079 -0.00138 -0.50347 -0.01666 -0.50972 -0.02222 C -0.51215 -0.0243 -0.51805 -0.02592 -0.51805 -0.02592 C -0.52725 -0.02523 -0.53663 -0.02592 -0.54583 -0.02407 C -0.54843 -0.0236 -0.55034 -0.0199 -0.55277 -0.01851 C -0.55868 -0.01504 -0.56562 -0.01296 -0.57083 -0.0074 C -0.57343 -0.00462 -0.57517 -0.00092 -0.57777 0.00186 C -0.5835 0.00788 -0.58975 0.01297 -0.59583 0.01852 C -0.60989 0.03149 -0.59218 0.02246 -0.60416 0.02778 C -0.60694 0.02709 -0.61006 0.02778 -0.61249 0.02593 C -0.63159 0.01042 -0.60763 0.02223 -0.62222 0.01112 C -0.62395 0.00973 -0.63541 0.00741 -0.63611 0.00741 C -0.66215 0.00927 -0.66979 0.01042 -0.69027 0.02964 C -0.70486 0.04329 -0.71423 0.06065 -0.73194 0.06852 C -0.73558 0.0588 -0.73906 0.05232 -0.74583 0.0463 C -0.75243 0.04931 -0.75468 0.05695 -0.75972 0.06297 C -0.77795 0.08473 -0.76145 0.06343 -0.77777 0.08519 C -0.78194 0.09075 -0.78663 0.10001 -0.79305 0.10001 " pathEditMode="relative" ptsTypes="fffffffffffffffffffffffffffffffffffA">
                                      <p:cBhvr>
                                        <p:cTn id="11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7.77778E-6 -3.7037E-6 C -0.05347 -0.02268 -0.10676 -0.04514 -0.15555 -0.05926 C -0.20433 -0.07338 -0.24531 -0.08148 -0.29305 -0.08518 C -0.34079 -0.08889 -0.38524 -0.09468 -0.44166 -0.08148 C -0.49808 -0.06829 -0.59913 -0.02431 -0.63194 -0.00556 " pathEditMode="relative" ptsTypes="aaaaA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14282" y="914400"/>
            <a:ext cx="2528918" cy="1085840"/>
          </a:xfrm>
        </p:spPr>
        <p:txBody>
          <a:bodyPr/>
          <a:lstStyle/>
          <a:p>
            <a:pPr algn="ctr"/>
            <a:r>
              <a:rPr lang="en-US" sz="2400" dirty="0"/>
              <a:t>Individual </a:t>
            </a:r>
            <a:r>
              <a:rPr lang="pl-PL" sz="2400" dirty="0" err="1"/>
              <a:t>approach</a:t>
            </a:r>
            <a:r>
              <a:rPr lang="pl-PL" sz="2400" dirty="0"/>
              <a:t> to </a:t>
            </a:r>
            <a:r>
              <a:rPr lang="en-US" sz="2400" dirty="0"/>
              <a:t>each student</a:t>
            </a:r>
            <a:endParaRPr lang="pl-PL" sz="24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214282" y="2071678"/>
            <a:ext cx="2528918" cy="4054485"/>
          </a:xfrm>
        </p:spPr>
        <p:txBody>
          <a:bodyPr>
            <a:normAutofit/>
          </a:bodyPr>
          <a:lstStyle/>
          <a:p>
            <a:pPr algn="ctr"/>
            <a:r>
              <a:rPr lang="pl-PL" sz="2400" dirty="0" err="1"/>
              <a:t>Students</a:t>
            </a:r>
            <a:r>
              <a:rPr lang="pl-PL" sz="2400" dirty="0"/>
              <a:t> </a:t>
            </a:r>
            <a:r>
              <a:rPr lang="pl-PL" sz="2400" dirty="0" err="1"/>
              <a:t>have</a:t>
            </a:r>
            <a:r>
              <a:rPr lang="pl-PL" sz="2400" dirty="0"/>
              <a:t> </a:t>
            </a:r>
            <a:r>
              <a:rPr lang="pl-PL" sz="2400" dirty="0" err="1"/>
              <a:t>their</a:t>
            </a:r>
            <a:r>
              <a:rPr lang="pl-PL" sz="2400" dirty="0"/>
              <a:t> </a:t>
            </a:r>
            <a:r>
              <a:rPr lang="pl-PL" sz="2400" dirty="0" err="1"/>
              <a:t>own</a:t>
            </a:r>
            <a:r>
              <a:rPr lang="pl-PL" sz="2400" dirty="0"/>
              <a:t> </a:t>
            </a:r>
            <a:r>
              <a:rPr lang="pl-PL" sz="2400" dirty="0" err="1"/>
              <a:t>interest</a:t>
            </a:r>
            <a:r>
              <a:rPr lang="pl-PL" sz="2400" dirty="0"/>
              <a:t> and </a:t>
            </a:r>
            <a:r>
              <a:rPr lang="pl-PL" sz="2400" dirty="0" err="1"/>
              <a:t>passions</a:t>
            </a:r>
            <a:r>
              <a:rPr lang="pl-PL" sz="2400" dirty="0"/>
              <a:t>.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should</a:t>
            </a:r>
            <a:r>
              <a:rPr lang="pl-PL" sz="2400" dirty="0"/>
              <a:t> be </a:t>
            </a:r>
            <a:r>
              <a:rPr lang="pl-PL" sz="2400" dirty="0" err="1"/>
              <a:t>able</a:t>
            </a:r>
            <a:r>
              <a:rPr lang="pl-PL" sz="2400" dirty="0"/>
              <a:t> to </a:t>
            </a:r>
            <a:r>
              <a:rPr lang="pl-PL" sz="2400" dirty="0" err="1"/>
              <a:t>develop</a:t>
            </a:r>
            <a:r>
              <a:rPr lang="pl-PL" sz="2400" dirty="0"/>
              <a:t> </a:t>
            </a:r>
            <a:r>
              <a:rPr lang="pl-PL" sz="2400" dirty="0" err="1"/>
              <a:t>these</a:t>
            </a:r>
            <a:r>
              <a:rPr lang="pl-PL" sz="2400" dirty="0"/>
              <a:t> and </a:t>
            </a:r>
            <a:r>
              <a:rPr lang="pl-PL" sz="2400" dirty="0" err="1"/>
              <a:t>adjust</a:t>
            </a:r>
            <a:r>
              <a:rPr lang="pl-PL" sz="2400" dirty="0"/>
              <a:t> </a:t>
            </a:r>
            <a:r>
              <a:rPr lang="pl-PL" sz="2400" dirty="0" err="1"/>
              <a:t>lessons</a:t>
            </a:r>
            <a:r>
              <a:rPr lang="pl-PL" sz="2400" dirty="0"/>
              <a:t> to </a:t>
            </a:r>
            <a:r>
              <a:rPr lang="pl-PL" sz="2400" dirty="0" err="1"/>
              <a:t>every</a:t>
            </a:r>
            <a:r>
              <a:rPr lang="pl-PL" sz="2400" dirty="0"/>
              <a:t> student.</a:t>
            </a:r>
          </a:p>
        </p:txBody>
      </p:sp>
      <p:pic>
        <p:nvPicPr>
          <p:cNvPr id="20482" name="Picture 2" descr="Znalezione obrazy dla zapytania flat design students sets in c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642918"/>
            <a:ext cx="5904000" cy="561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476</TotalTime>
  <Words>253</Words>
  <Application>Microsoft Office PowerPoint</Application>
  <PresentationFormat>Pokaz na ekranie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Georgia</vt:lpstr>
      <vt:lpstr>Wingdings</vt:lpstr>
      <vt:lpstr>Wingdings 2</vt:lpstr>
      <vt:lpstr>Civic</vt:lpstr>
      <vt:lpstr>Perfect School</vt:lpstr>
      <vt:lpstr>Perfect School?</vt:lpstr>
      <vt:lpstr>Perfect School</vt:lpstr>
      <vt:lpstr>Perfect school should be computerized.</vt:lpstr>
      <vt:lpstr>School should provide modern classrooms, gyms and science labs.</vt:lpstr>
      <vt:lpstr>School canteen should serve mainly healthy food, but exceptions would be welcome (chips for example).</vt:lpstr>
      <vt:lpstr>Perfect School</vt:lpstr>
      <vt:lpstr>Replace teachers in a bad mood for the teachers in a good mood</vt:lpstr>
      <vt:lpstr>Individual approach to each student</vt:lpstr>
      <vt:lpstr>School should enable students to travel all around the world!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komp</dc:creator>
  <cp:lastModifiedBy>Monika Romanowska</cp:lastModifiedBy>
  <cp:revision>39</cp:revision>
  <dcterms:created xsi:type="dcterms:W3CDTF">2017-01-29T12:15:41Z</dcterms:created>
  <dcterms:modified xsi:type="dcterms:W3CDTF">2017-03-13T19:37:17Z</dcterms:modified>
</cp:coreProperties>
</file>